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0" r:id="rId2"/>
    <p:sldId id="273" r:id="rId3"/>
    <p:sldId id="278" r:id="rId4"/>
    <p:sldId id="259" r:id="rId5"/>
    <p:sldId id="263" r:id="rId6"/>
    <p:sldId id="277" r:id="rId7"/>
    <p:sldId id="282" r:id="rId8"/>
    <p:sldId id="260" r:id="rId9"/>
    <p:sldId id="264" r:id="rId10"/>
    <p:sldId id="261" r:id="rId11"/>
    <p:sldId id="283" r:id="rId12"/>
    <p:sldId id="276" r:id="rId13"/>
    <p:sldId id="269" r:id="rId14"/>
    <p:sldId id="256" r:id="rId15"/>
    <p:sldId id="267" r:id="rId16"/>
    <p:sldId id="265" r:id="rId17"/>
    <p:sldId id="268" r:id="rId18"/>
    <p:sldId id="272" r:id="rId19"/>
    <p:sldId id="274" r:id="rId20"/>
    <p:sldId id="280" r:id="rId21"/>
    <p:sldId id="279" r:id="rId22"/>
    <p:sldId id="281" r:id="rId23"/>
    <p:sldId id="285" r:id="rId24"/>
    <p:sldId id="286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1" r:id="rId34"/>
    <p:sldId id="284" r:id="rId35"/>
    <p:sldId id="302" r:id="rId3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106278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706482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525464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695529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594537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00596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155923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627456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110382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4965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52630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186921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73828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631574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643314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74736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847314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B23629-3DBD-4E27-B48E-F7039BB6E364}" type="datetimeFigureOut">
              <a:rPr lang="ro-RO" smtClean="0"/>
              <a:pPr/>
              <a:t>14.11.2014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1E80F0-7B90-404F-85C1-5181A454C52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9403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ionut\Desktop\DVD\BAILE%20BUGHE%20-%20CASSA%20BELLA\El%20Condor%20Pasa%20-%20George%20Zamfir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024" y="815805"/>
            <a:ext cx="92400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     BĂILE BUGHEA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6035" y="2967335"/>
            <a:ext cx="100677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PENSIUNEA</a:t>
            </a:r>
          </a:p>
          <a:p>
            <a:pPr algn="ctr"/>
            <a:r>
              <a:rPr lang="ro-RO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„CASSA BELLA”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El Condor Pasa - George Zamf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445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617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3" y="1008529"/>
            <a:ext cx="6481482" cy="4706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8657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2309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113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300"/>
            <a:ext cx="9144000" cy="612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856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1475"/>
            <a:ext cx="9144000" cy="6115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934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2197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7447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597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618565"/>
            <a:ext cx="6804212" cy="5010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5865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4" y="381000"/>
            <a:ext cx="8771965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756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91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00112"/>
            <a:ext cx="7620000" cy="5057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2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908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420" y="4381607"/>
            <a:ext cx="9635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7200" b="1" i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TABARA „OLIMPIADA” </a:t>
            </a:r>
            <a:endParaRPr lang="en-US" sz="7200" b="1" i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963169"/>
            <a:ext cx="8107679" cy="2796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8756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1.11111E-6 L 4.16667E-7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1928" y="1918823"/>
            <a:ext cx="90514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IMBINAM SPORTUL CU ARTA</a:t>
            </a:r>
          </a:p>
          <a:p>
            <a:pPr algn="ctr"/>
            <a:r>
              <a:rPr lang="ro-RO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PENTRU</a:t>
            </a:r>
          </a:p>
          <a:p>
            <a:pPr algn="ctr"/>
            <a:r>
              <a:rPr lang="ro-RO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AMINTIRE DE-O </a:t>
            </a:r>
          </a:p>
          <a:p>
            <a:pPr algn="ctr"/>
            <a:r>
              <a:rPr lang="ro-RO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VIATA!!!!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876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51" y="931286"/>
            <a:ext cx="7774103" cy="5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003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02" y="427294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063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1" y="0"/>
            <a:ext cx="9720000" cy="64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812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81" y="618663"/>
            <a:ext cx="9478481" cy="57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4842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13" y="888795"/>
            <a:ext cx="8059701" cy="5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035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338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3" y="322158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403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06" y="0"/>
            <a:ext cx="9707865" cy="64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6201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78" y="931914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336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889000"/>
            <a:ext cx="7632000" cy="57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2449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2614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15000">
        <p14:prism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087" y="2967335"/>
            <a:ext cx="87498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VĂ MULŢUMIM!!!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215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3887"/>
            <a:ext cx="9144000" cy="5610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676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60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583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56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5287"/>
            <a:ext cx="9144000" cy="6067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317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1487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6000">
        <p14:prism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234</TotalTime>
  <Words>26</Words>
  <Application>Microsoft Office PowerPoint</Application>
  <PresentationFormat>Custom</PresentationFormat>
  <Paragraphs>9</Paragraphs>
  <Slides>35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Parallax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Reli</dc:creator>
  <cp:lastModifiedBy>ionut florian</cp:lastModifiedBy>
  <cp:revision>18</cp:revision>
  <dcterms:created xsi:type="dcterms:W3CDTF">2014-11-03T13:00:04Z</dcterms:created>
  <dcterms:modified xsi:type="dcterms:W3CDTF">2014-11-14T01:38:47Z</dcterms:modified>
</cp:coreProperties>
</file>